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FD4C078-3677-4B1A-A070-EC781E7165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FA2D1DA-D502-473B-8DCC-9E0372A93A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章</a:t>
            </a:r>
            <a:r>
              <a:rPr lang="en-US" altLang="zh-CN" dirty="0"/>
              <a:t> shell</a:t>
            </a:r>
            <a:r>
              <a:rPr lang="zh-CN" altLang="zh-CN" dirty="0"/>
              <a:t>基本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2713856"/>
          </a:xfrm>
        </p:spPr>
        <p:txBody>
          <a:bodyPr>
            <a:normAutofit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en-US" altLang="zh-CN" dirty="0"/>
              <a:t>Linux</a:t>
            </a:r>
            <a:r>
              <a:rPr lang="zh-CN" altLang="zh-CN" dirty="0"/>
              <a:t>命令</a:t>
            </a:r>
            <a:r>
              <a:rPr lang="zh-CN" altLang="zh-CN" dirty="0" smtClean="0"/>
              <a:t>基础</a:t>
            </a:r>
            <a:endParaRPr lang="zh-CN" altLang="zh-CN" dirty="0"/>
          </a:p>
          <a:p>
            <a:pPr lvl="0" algn="l"/>
            <a:r>
              <a:rPr lang="zh-CN" altLang="zh-CN" dirty="0"/>
              <a:t>文件目录类</a:t>
            </a:r>
            <a:r>
              <a:rPr lang="zh-CN" altLang="zh-CN" dirty="0" smtClean="0"/>
              <a:t>命令</a:t>
            </a:r>
            <a:endParaRPr lang="zh-CN" altLang="zh-CN" dirty="0"/>
          </a:p>
          <a:p>
            <a:pPr lvl="0" algn="l"/>
            <a:r>
              <a:rPr lang="zh-CN" altLang="zh-CN" dirty="0"/>
              <a:t>系统管理类</a:t>
            </a:r>
            <a:r>
              <a:rPr lang="zh-CN" altLang="zh-CN" dirty="0" smtClean="0"/>
              <a:t>命令</a:t>
            </a:r>
            <a:endParaRPr lang="zh-CN" altLang="zh-CN" dirty="0"/>
          </a:p>
          <a:p>
            <a:pPr lvl="0" algn="l"/>
            <a:r>
              <a:rPr lang="zh-CN" altLang="zh-CN" dirty="0"/>
              <a:t>文本编辑</a:t>
            </a:r>
            <a:r>
              <a:rPr lang="zh-CN" altLang="zh-CN" dirty="0" smtClean="0"/>
              <a:t>工具</a:t>
            </a:r>
            <a:endParaRPr lang="zh-CN" altLang="zh-CN" dirty="0"/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date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date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格式控制字符串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功能：显示或设置系统的日期和时间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/>
              <a:t>history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history</a:t>
            </a:r>
            <a:endParaRPr lang="zh-CN" altLang="zh-CN" dirty="0"/>
          </a:p>
          <a:p>
            <a:r>
              <a:rPr lang="zh-CN" altLang="zh-CN" dirty="0"/>
              <a:t>功能：显示用户最近执行的命令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/>
              <a:t>clear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clear</a:t>
            </a:r>
            <a:endParaRPr lang="zh-CN" altLang="zh-CN" dirty="0"/>
          </a:p>
          <a:p>
            <a:r>
              <a:rPr lang="zh-CN" altLang="zh-CN" dirty="0"/>
              <a:t>功能：清除屏幕上的信息。提示符回到屏幕的左上角。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dirty="0"/>
              <a:t>2.2.2 </a:t>
            </a:r>
            <a:r>
              <a:rPr lang="zh-CN" altLang="zh-CN" dirty="0"/>
              <a:t>目录操作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err="1"/>
              <a:t>ls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ls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文件或目录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功能：显示指定目录中的文件或子目录信息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cd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cd [</a:t>
            </a:r>
            <a:r>
              <a:rPr lang="zh-CN" altLang="zh-CN" dirty="0"/>
              <a:t>目录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功能：改变当前目录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 err="1"/>
              <a:t>mkdir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mkdir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目录</a:t>
            </a:r>
            <a:endParaRPr lang="zh-CN" altLang="zh-CN" dirty="0"/>
          </a:p>
          <a:p>
            <a:r>
              <a:rPr lang="zh-CN" altLang="zh-CN" dirty="0"/>
              <a:t>功能：创建新目录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 err="1"/>
              <a:t>rmdir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rmdir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目录</a:t>
            </a:r>
            <a:endParaRPr lang="zh-CN" altLang="zh-CN" dirty="0"/>
          </a:p>
          <a:p>
            <a:r>
              <a:rPr lang="zh-CN" altLang="zh-CN" dirty="0"/>
              <a:t>功能：删除一个或多个空的目录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 err="1"/>
              <a:t>pwd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pwd</a:t>
            </a:r>
            <a:endParaRPr lang="zh-CN" altLang="zh-CN" dirty="0"/>
          </a:p>
          <a:p>
            <a:r>
              <a:rPr lang="zh-CN" altLang="zh-CN" dirty="0"/>
              <a:t>功能：显示当前工作目录的绝对路径。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2.2.3 </a:t>
            </a:r>
            <a:r>
              <a:rPr lang="zh-CN" altLang="zh-CN" dirty="0"/>
              <a:t>文件操作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391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touch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touch [</a:t>
            </a:r>
            <a:r>
              <a:rPr lang="zh-CN" altLang="zh-CN" dirty="0"/>
              <a:t>文件名</a:t>
            </a:r>
            <a:r>
              <a:rPr lang="en-US" altLang="zh-CN" dirty="0" smtClean="0"/>
              <a:t>]</a:t>
            </a:r>
            <a:endParaRPr lang="en-US" altLang="zh-CN" dirty="0" smtClean="0"/>
          </a:p>
          <a:p>
            <a:r>
              <a:rPr lang="zh-CN" altLang="zh-CN" dirty="0"/>
              <a:t>功能：用于创建一个新文件。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 err="1"/>
              <a:t>cp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cp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源文件或目录 目标文件或目录</a:t>
            </a:r>
            <a:endParaRPr lang="zh-CN" altLang="zh-CN" dirty="0"/>
          </a:p>
          <a:p>
            <a:r>
              <a:rPr lang="zh-CN" altLang="zh-CN" dirty="0" smtClean="0"/>
              <a:t>功能：</a:t>
            </a:r>
            <a:r>
              <a:rPr lang="zh-CN" altLang="zh-CN" dirty="0"/>
              <a:t>复制（</a:t>
            </a:r>
            <a:r>
              <a:rPr lang="en-US" altLang="zh-CN" dirty="0"/>
              <a:t>copy</a:t>
            </a:r>
            <a:r>
              <a:rPr lang="zh-CN" altLang="zh-CN" dirty="0"/>
              <a:t>）目录或文件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mv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mv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源文件或目录 目标文件或目录</a:t>
            </a:r>
            <a:endParaRPr lang="zh-CN" altLang="zh-CN" dirty="0"/>
          </a:p>
          <a:p>
            <a:r>
              <a:rPr lang="zh-CN" altLang="zh-CN" dirty="0"/>
              <a:t>功能：移动或重命名文件或目录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 err="1"/>
              <a:t>rm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rm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文件或目录</a:t>
            </a:r>
            <a:endParaRPr lang="zh-CN" altLang="zh-CN" dirty="0"/>
          </a:p>
          <a:p>
            <a:r>
              <a:rPr lang="zh-CN" altLang="zh-CN" dirty="0"/>
              <a:t>功能：删除文件或目录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/>
              <a:t>cat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cat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文件名</a:t>
            </a:r>
            <a:endParaRPr lang="zh-CN" altLang="zh-CN" dirty="0"/>
          </a:p>
          <a:p>
            <a:r>
              <a:rPr lang="zh-CN" altLang="zh-CN" dirty="0"/>
              <a:t>功能</a:t>
            </a:r>
            <a:r>
              <a:rPr lang="en-US" altLang="zh-CN" dirty="0"/>
              <a:t>:</a:t>
            </a:r>
            <a:r>
              <a:rPr lang="zh-CN" altLang="zh-CN" dirty="0"/>
              <a:t>依次读取其后所指文件的内容并将其输出到标准输出设备上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r>
              <a:rPr lang="en-US" altLang="zh-CN" dirty="0"/>
              <a:t>6</a:t>
            </a:r>
            <a:r>
              <a:rPr lang="zh-CN" altLang="zh-CN" dirty="0"/>
              <a:t>．</a:t>
            </a:r>
            <a:r>
              <a:rPr lang="en-US" altLang="zh-CN" dirty="0"/>
              <a:t>more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more [</a:t>
            </a:r>
            <a:r>
              <a:rPr lang="zh-CN" altLang="zh-CN" dirty="0"/>
              <a:t>选项</a:t>
            </a:r>
            <a:r>
              <a:rPr lang="en-US" altLang="zh-CN" dirty="0"/>
              <a:t>]  </a:t>
            </a:r>
            <a:r>
              <a:rPr lang="zh-CN" altLang="zh-CN" dirty="0"/>
              <a:t>文件</a:t>
            </a:r>
            <a:endParaRPr lang="zh-CN" altLang="zh-CN" dirty="0"/>
          </a:p>
          <a:p>
            <a:r>
              <a:rPr lang="zh-CN" altLang="zh-CN" dirty="0"/>
              <a:t>功能：分屏显示文件内容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7</a:t>
            </a:r>
            <a:r>
              <a:rPr lang="zh-CN" altLang="zh-CN" dirty="0"/>
              <a:t>．</a:t>
            </a:r>
            <a:r>
              <a:rPr lang="en-US" altLang="zh-CN" dirty="0"/>
              <a:t>less</a:t>
            </a:r>
            <a:r>
              <a:rPr lang="zh-CN" altLang="zh-CN" dirty="0"/>
              <a:t>命令</a:t>
            </a:r>
            <a:endParaRPr lang="zh-CN" altLang="zh-CN" dirty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en-US" altLang="zh-CN" dirty="0"/>
              <a:t>8</a:t>
            </a:r>
            <a:r>
              <a:rPr lang="zh-CN" altLang="zh-CN" dirty="0"/>
              <a:t>．</a:t>
            </a:r>
            <a:r>
              <a:rPr lang="en-US" altLang="zh-CN" dirty="0"/>
              <a:t>head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head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文件</a:t>
            </a:r>
            <a:endParaRPr lang="zh-CN" altLang="zh-CN" dirty="0"/>
          </a:p>
          <a:p>
            <a:r>
              <a:rPr lang="zh-CN" altLang="zh-CN" dirty="0"/>
              <a:t>功能：可以显示相应文件的前几行内容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9</a:t>
            </a:r>
            <a:r>
              <a:rPr lang="zh-CN" altLang="zh-CN" dirty="0"/>
              <a:t>．</a:t>
            </a:r>
            <a:r>
              <a:rPr lang="en-US" altLang="zh-CN" dirty="0"/>
              <a:t>tail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tail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文件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功能：从指定点开始将指定的文件写到标准输出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10</a:t>
            </a:r>
            <a:r>
              <a:rPr lang="zh-CN" altLang="zh-CN" dirty="0"/>
              <a:t>．</a:t>
            </a:r>
            <a:r>
              <a:rPr lang="en-US" altLang="zh-CN" dirty="0" err="1"/>
              <a:t>grep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grep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查找模式</a:t>
            </a:r>
            <a:r>
              <a:rPr lang="en-US" altLang="zh-CN" dirty="0"/>
              <a:t>] [</a:t>
            </a:r>
            <a:r>
              <a:rPr lang="zh-CN" altLang="zh-CN" dirty="0"/>
              <a:t>文件名</a:t>
            </a:r>
            <a:r>
              <a:rPr lang="en-US" altLang="zh-CN" dirty="0"/>
              <a:t>1</a:t>
            </a:r>
            <a:r>
              <a:rPr lang="zh-CN" altLang="zh-CN" dirty="0"/>
              <a:t>，文件名</a:t>
            </a:r>
            <a:r>
              <a:rPr lang="en-US" altLang="zh-CN" dirty="0"/>
              <a:t>2</a:t>
            </a:r>
            <a:r>
              <a:rPr lang="zh-CN" altLang="zh-CN" dirty="0"/>
              <a:t>，</a:t>
            </a:r>
            <a:r>
              <a:rPr lang="en-US" altLang="zh-CN" dirty="0"/>
              <a:t>…]</a:t>
            </a:r>
            <a:endParaRPr lang="zh-CN" altLang="zh-CN" dirty="0"/>
          </a:p>
          <a:p>
            <a:r>
              <a:rPr lang="zh-CN" altLang="zh-CN" dirty="0"/>
              <a:t>功能：以制定的查找模式搜索文件，通知用户在什么文件中搜索到与制定的模式匹配的字符串，并且打印出所有包含该字符串的文本行，该文本行的最前面是该行所在的文件名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en-US" altLang="zh-CN" dirty="0"/>
              <a:t>11</a:t>
            </a:r>
            <a:r>
              <a:rPr lang="zh-CN" altLang="zh-CN" dirty="0"/>
              <a:t>．</a:t>
            </a:r>
            <a:r>
              <a:rPr lang="en-US" altLang="zh-CN" dirty="0"/>
              <a:t>find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find [</a:t>
            </a:r>
            <a:r>
              <a:rPr lang="zh-CN" altLang="zh-CN" dirty="0"/>
              <a:t>路径</a:t>
            </a:r>
            <a:r>
              <a:rPr lang="en-US" altLang="zh-CN" dirty="0"/>
              <a:t>]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文件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功能：从指定的目录开始，递归搜索其各个子目录，查找满足条件的文件并采取相应的操作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12</a:t>
            </a:r>
            <a:r>
              <a:rPr lang="zh-CN" altLang="zh-CN" dirty="0"/>
              <a:t>．</a:t>
            </a:r>
            <a:r>
              <a:rPr lang="en-US" altLang="zh-CN" dirty="0"/>
              <a:t>file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file [</a:t>
            </a:r>
            <a:r>
              <a:rPr lang="zh-CN" altLang="zh-CN" dirty="0"/>
              <a:t>文件名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功能：在</a:t>
            </a:r>
            <a:r>
              <a:rPr lang="en-US" altLang="zh-CN" dirty="0"/>
              <a:t>Linux</a:t>
            </a:r>
            <a:r>
              <a:rPr lang="zh-CN" altLang="zh-CN" dirty="0"/>
              <a:t>文件系统中，文件扩展名不总是被使用或被一致地使用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2.2.4 </a:t>
            </a:r>
            <a:r>
              <a:rPr lang="zh-CN" altLang="zh-CN" dirty="0"/>
              <a:t>系统管理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err="1"/>
              <a:t>uname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uname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功能：查看某种系统信息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du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du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目录</a:t>
            </a:r>
            <a:endParaRPr lang="zh-CN" altLang="zh-CN" dirty="0"/>
          </a:p>
          <a:p>
            <a:r>
              <a:rPr lang="zh-CN" altLang="zh-CN" dirty="0"/>
              <a:t>功能：显示当前及其下各子目录的大小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 err="1"/>
              <a:t>df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df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功能：显示所有文件系统对</a:t>
            </a:r>
            <a:r>
              <a:rPr lang="en-US" altLang="zh-CN" dirty="0"/>
              <a:t>i</a:t>
            </a:r>
            <a:r>
              <a:rPr lang="zh-CN" altLang="zh-CN" dirty="0"/>
              <a:t>节点和磁盘块的使用情况以及磁盘空间剩余多少等信息。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/>
              <a:t>free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free [</a:t>
            </a:r>
            <a:r>
              <a:rPr lang="zh-CN" altLang="zh-CN" dirty="0"/>
              <a:t>选项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功能：显示内存的使用情况，包括实体内存，虚拟的交换文件内存，共享内存区段，以及系统核心使用的缓冲区等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/>
              <a:t>top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top [</a:t>
            </a:r>
            <a:r>
              <a:rPr lang="en-US" altLang="zh-CN" dirty="0" err="1"/>
              <a:t>bciqsS</a:t>
            </a:r>
            <a:r>
              <a:rPr lang="en-US" altLang="zh-CN" dirty="0"/>
              <a:t>][d][n]</a:t>
            </a:r>
            <a:endParaRPr lang="zh-CN" altLang="zh-CN" dirty="0"/>
          </a:p>
          <a:p>
            <a:r>
              <a:rPr lang="zh-CN" altLang="zh-CN" dirty="0"/>
              <a:t>功能：实时显示系统中各个进程的资源占用状况，类似于</a:t>
            </a:r>
            <a:r>
              <a:rPr lang="en-US" altLang="zh-CN" dirty="0"/>
              <a:t>Windows</a:t>
            </a:r>
            <a:r>
              <a:rPr lang="zh-CN" altLang="zh-CN" dirty="0"/>
              <a:t>的任务管理器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6</a:t>
            </a:r>
            <a:r>
              <a:rPr lang="zh-CN" altLang="zh-CN" dirty="0"/>
              <a:t>．</a:t>
            </a:r>
            <a:r>
              <a:rPr lang="en-US" altLang="zh-CN" dirty="0" err="1"/>
              <a:t>logname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 err="1"/>
              <a:t>logname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功能：可以显示当前所使用的登录用户名。</a:t>
            </a:r>
            <a:endParaRPr lang="zh-CN" altLang="zh-CN" dirty="0"/>
          </a:p>
          <a:p>
            <a:r>
              <a:rPr lang="en-US" altLang="zh-CN" dirty="0"/>
              <a:t>7</a:t>
            </a:r>
            <a:r>
              <a:rPr lang="zh-CN" altLang="zh-CN" dirty="0"/>
              <a:t>．</a:t>
            </a:r>
            <a:r>
              <a:rPr lang="en-US" altLang="zh-CN" dirty="0"/>
              <a:t>w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格式：</a:t>
            </a:r>
            <a:r>
              <a:rPr lang="en-US" altLang="zh-CN" dirty="0"/>
              <a:t>w [</a:t>
            </a:r>
            <a:r>
              <a:rPr lang="zh-CN" altLang="zh-CN" dirty="0"/>
              <a:t>选项</a:t>
            </a:r>
            <a:r>
              <a:rPr lang="en-US" altLang="zh-CN" dirty="0"/>
              <a:t>] [</a:t>
            </a:r>
            <a:r>
              <a:rPr lang="zh-CN" altLang="zh-CN" dirty="0"/>
              <a:t>用户</a:t>
            </a:r>
            <a:r>
              <a:rPr lang="en-US" altLang="zh-CN" dirty="0"/>
              <a:t>]</a:t>
            </a:r>
            <a:endParaRPr lang="zh-CN" altLang="zh-CN" dirty="0"/>
          </a:p>
          <a:p>
            <a:r>
              <a:rPr lang="zh-CN" altLang="zh-CN" dirty="0"/>
              <a:t>功能：显示目前登入系统的用户信息。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2.3 vi</a:t>
            </a:r>
            <a:r>
              <a:rPr lang="zh-CN" altLang="zh-CN" b="1" dirty="0" smtClean="0"/>
              <a:t>编辑器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vi</a:t>
            </a:r>
            <a:r>
              <a:rPr lang="zh-CN" altLang="zh-CN" dirty="0"/>
              <a:t>的工作</a:t>
            </a:r>
            <a:r>
              <a:rPr lang="zh-CN" altLang="zh-CN" dirty="0" smtClean="0"/>
              <a:t>模式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48880"/>
            <a:ext cx="5638359" cy="379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shell</a:t>
            </a:r>
            <a:r>
              <a:rPr lang="zh-CN" altLang="zh-CN" dirty="0"/>
              <a:t>命令概述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2.1.1 shell</a:t>
            </a:r>
            <a:r>
              <a:rPr lang="zh-CN" altLang="zh-CN" dirty="0"/>
              <a:t>简介</a:t>
            </a:r>
            <a:endParaRPr lang="zh-CN" altLang="zh-CN" dirty="0"/>
          </a:p>
          <a:p>
            <a:r>
              <a:rPr lang="en-US" altLang="zh-CN" dirty="0"/>
              <a:t>Shell</a:t>
            </a:r>
            <a:r>
              <a:rPr lang="zh-CN" altLang="zh-CN" dirty="0"/>
              <a:t>是一种具备特殊功能的程序，它是介于使用者和</a:t>
            </a:r>
            <a:r>
              <a:rPr lang="en-US" altLang="zh-CN" dirty="0"/>
              <a:t>UNIX/Linux</a:t>
            </a:r>
            <a:r>
              <a:rPr lang="zh-CN" altLang="zh-CN" dirty="0"/>
              <a:t>操作系统之核心程序（</a:t>
            </a:r>
            <a:r>
              <a:rPr lang="en-US" altLang="zh-CN" dirty="0"/>
              <a:t>kernel</a:t>
            </a:r>
            <a:r>
              <a:rPr lang="zh-CN" altLang="zh-CN" dirty="0"/>
              <a:t>）间的一个接口，是命令语言、命令解释程序及程序设计语言的统称。操作系统是一个系统资源的管理者与分配者，当用户有需求时，需要向系统提出，由系统来协调资源；从操作系统的角度来看，它也必须防止使用者因为错误的操作而造成系统的伤害。其实</a:t>
            </a:r>
            <a:r>
              <a:rPr lang="en-US" altLang="zh-CN" dirty="0"/>
              <a:t>shell</a:t>
            </a:r>
            <a:r>
              <a:rPr lang="zh-CN" altLang="zh-CN" dirty="0"/>
              <a:t>也是一种程序，它由输入设备读取命令，再将其转为计算机可以识别的机器码，然后执行它。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Vi</a:t>
            </a:r>
            <a:r>
              <a:rPr lang="zh-CN" altLang="en-US" dirty="0" smtClean="0"/>
              <a:t>的基本操作</a:t>
            </a:r>
            <a:endParaRPr lang="en-US" altLang="zh-CN" dirty="0" smtClean="0"/>
          </a:p>
          <a:p>
            <a:r>
              <a:rPr lang="en-US" altLang="zh-CN" dirty="0"/>
              <a:t>1</a:t>
            </a:r>
            <a:r>
              <a:rPr lang="zh-CN" altLang="zh-CN" dirty="0"/>
              <a:t>．移动</a:t>
            </a:r>
            <a:r>
              <a:rPr lang="zh-CN" altLang="zh-CN" dirty="0" smtClean="0"/>
              <a:t>光标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．删除</a:t>
            </a:r>
            <a:r>
              <a:rPr lang="zh-CN" altLang="zh-CN" dirty="0" smtClean="0"/>
              <a:t>文本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．文本查找和</a:t>
            </a:r>
            <a:r>
              <a:rPr lang="zh-CN" altLang="zh-CN" dirty="0" smtClean="0"/>
              <a:t>替换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．文本的复制与</a:t>
            </a:r>
            <a:r>
              <a:rPr lang="zh-CN" altLang="zh-CN" dirty="0" smtClean="0"/>
              <a:t>粘贴</a:t>
            </a:r>
            <a:endParaRPr lang="en-US" altLang="zh-CN" smtClean="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2.1.2 shell</a:t>
            </a:r>
            <a:r>
              <a:rPr lang="zh-CN" altLang="zh-CN" dirty="0"/>
              <a:t>的</a:t>
            </a:r>
            <a:r>
              <a:rPr lang="zh-CN" altLang="zh-CN" dirty="0" smtClean="0"/>
              <a:t>分类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在大部份的</a:t>
            </a:r>
            <a:r>
              <a:rPr lang="en-US" altLang="zh-CN" dirty="0"/>
              <a:t>UNIX/Linux</a:t>
            </a:r>
            <a:r>
              <a:rPr lang="zh-CN" altLang="zh-CN" dirty="0"/>
              <a:t>系统，三种著名且广被支持的</a:t>
            </a:r>
            <a:r>
              <a:rPr lang="en-US" altLang="zh-CN" dirty="0"/>
              <a:t>shell</a:t>
            </a:r>
            <a:r>
              <a:rPr lang="zh-CN" altLang="zh-CN" dirty="0"/>
              <a:t>是</a:t>
            </a:r>
            <a:r>
              <a:rPr lang="en-US" altLang="zh-CN" dirty="0"/>
              <a:t>Bourne shell</a:t>
            </a:r>
            <a:r>
              <a:rPr lang="zh-CN" altLang="zh-CN" dirty="0"/>
              <a:t>（</a:t>
            </a:r>
            <a:r>
              <a:rPr lang="en-US" altLang="zh-CN" dirty="0"/>
              <a:t>AT&amp;T shell</a:t>
            </a:r>
            <a:r>
              <a:rPr lang="zh-CN" altLang="zh-CN" dirty="0"/>
              <a:t>，在</a:t>
            </a:r>
            <a:r>
              <a:rPr lang="en-US" altLang="zh-CN" dirty="0"/>
              <a:t>Linux</a:t>
            </a:r>
            <a:r>
              <a:rPr lang="zh-CN" altLang="zh-CN" dirty="0"/>
              <a:t>下是</a:t>
            </a:r>
            <a:r>
              <a:rPr lang="en-US" altLang="zh-CN" dirty="0"/>
              <a:t>BASH</a:t>
            </a:r>
            <a:r>
              <a:rPr lang="zh-CN" altLang="zh-CN" dirty="0"/>
              <a:t>）、</a:t>
            </a:r>
            <a:r>
              <a:rPr lang="en-US" altLang="zh-CN" dirty="0"/>
              <a:t>C shell</a:t>
            </a:r>
            <a:r>
              <a:rPr lang="zh-CN" altLang="zh-CN" dirty="0"/>
              <a:t>（</a:t>
            </a:r>
            <a:r>
              <a:rPr lang="en-US" altLang="zh-CN" dirty="0"/>
              <a:t>Berkeley shell</a:t>
            </a:r>
            <a:r>
              <a:rPr lang="zh-CN" altLang="zh-CN" dirty="0"/>
              <a:t>，在</a:t>
            </a:r>
            <a:r>
              <a:rPr lang="en-US" altLang="zh-CN" dirty="0"/>
              <a:t>Linux</a:t>
            </a:r>
            <a:r>
              <a:rPr lang="zh-CN" altLang="zh-CN" dirty="0"/>
              <a:t>下是</a:t>
            </a:r>
            <a:r>
              <a:rPr lang="en-US" altLang="zh-CN" dirty="0"/>
              <a:t>TCSH</a:t>
            </a:r>
            <a:r>
              <a:rPr lang="zh-CN" altLang="zh-CN" dirty="0"/>
              <a:t>）和</a:t>
            </a:r>
            <a:r>
              <a:rPr lang="en-US" altLang="zh-CN" dirty="0" err="1"/>
              <a:t>Korn</a:t>
            </a:r>
            <a:r>
              <a:rPr lang="en-US" altLang="zh-CN" dirty="0"/>
              <a:t> shell</a:t>
            </a:r>
            <a:r>
              <a:rPr lang="zh-CN" altLang="zh-CN" dirty="0"/>
              <a:t>（</a:t>
            </a:r>
            <a:r>
              <a:rPr lang="en-US" altLang="zh-CN" dirty="0"/>
              <a:t>Bourne shell</a:t>
            </a:r>
            <a:r>
              <a:rPr lang="zh-CN" altLang="zh-CN" dirty="0"/>
              <a:t>的超集）。这三种</a:t>
            </a:r>
            <a:r>
              <a:rPr lang="en-US" altLang="zh-CN" dirty="0"/>
              <a:t>shell</a:t>
            </a:r>
            <a:r>
              <a:rPr lang="zh-CN" altLang="zh-CN" dirty="0"/>
              <a:t>在交互模式下的表现相当类似，但作为命令文件语言时，在语法和执行效率上就有些不同了。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err="1" smtClean="0"/>
              <a:t>Tcsh</a:t>
            </a:r>
            <a:r>
              <a:rPr lang="zh-CN" altLang="en-US" dirty="0" smtClean="0"/>
              <a:t>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err="1"/>
              <a:t>tcsh</a:t>
            </a:r>
            <a:r>
              <a:rPr lang="zh-CN" altLang="zh-CN" dirty="0"/>
              <a:t>提供了一个命令行（</a:t>
            </a:r>
            <a:r>
              <a:rPr lang="en-US" altLang="zh-CN" dirty="0"/>
              <a:t>command line</a:t>
            </a:r>
            <a:r>
              <a:rPr lang="zh-CN" altLang="zh-CN" dirty="0"/>
              <a:t>）编辑程序。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．提供了命令行补全功能。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．提供了拼字更正功能。它能够自动检测并且更正在命令行拼错的命令或是单字。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．危险命令侦测并提醒的功能，避免用户一不小心执行了</a:t>
            </a:r>
            <a:r>
              <a:rPr lang="en-US" altLang="zh-CN" dirty="0" err="1"/>
              <a:t>rm</a:t>
            </a:r>
            <a:r>
              <a:rPr lang="en-US" altLang="zh-CN" dirty="0"/>
              <a:t> *</a:t>
            </a:r>
            <a:r>
              <a:rPr lang="zh-CN" altLang="zh-CN" dirty="0"/>
              <a:t>这种杀伤力极大的命令。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．提供常用命令的快捷方式（</a:t>
            </a:r>
            <a:r>
              <a:rPr lang="en-US" altLang="zh-CN" dirty="0"/>
              <a:t>shortcut</a:t>
            </a:r>
            <a:r>
              <a:rPr lang="zh-CN" altLang="zh-CN" dirty="0"/>
              <a:t>）。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2.1.3 </a:t>
            </a:r>
            <a:r>
              <a:rPr lang="zh-CN" altLang="zh-CN" dirty="0"/>
              <a:t>启动</a:t>
            </a:r>
            <a:r>
              <a:rPr lang="en-US" altLang="zh-CN" dirty="0" smtClean="0"/>
              <a:t>shell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．使用</a:t>
            </a:r>
            <a:r>
              <a:rPr lang="en-US" altLang="zh-CN" dirty="0"/>
              <a:t>shell</a:t>
            </a:r>
            <a:r>
              <a:rPr lang="zh-CN" altLang="zh-CN" dirty="0"/>
              <a:t>提示符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．使用终端窗口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．使用虚拟终端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dirty="0"/>
              <a:t>2.1.4 shell</a:t>
            </a:r>
            <a:r>
              <a:rPr lang="zh-CN" altLang="zh-CN" dirty="0"/>
              <a:t>命令操作</a:t>
            </a:r>
            <a:r>
              <a:rPr lang="zh-CN" altLang="zh-CN" dirty="0" smtClean="0"/>
              <a:t>基础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Linux</a:t>
            </a:r>
            <a:r>
              <a:rPr lang="zh-CN" altLang="zh-CN" dirty="0"/>
              <a:t>系统上可执行文件的分类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2902" y="2608263"/>
          <a:ext cx="8671398" cy="262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文档" r:id="rId1" imgW="5433060" imgH="1642745" progId="Word.Document.12">
                  <p:embed/>
                </p:oleObj>
              </mc:Choice>
              <mc:Fallback>
                <p:oleObj name="文档" r:id="rId1" imgW="5433060" imgH="1642745" progId="Word.Document.12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902" y="2608263"/>
                        <a:ext cx="8671398" cy="262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zh-CN" altLang="zh-CN" sz="2400" dirty="0"/>
              <a:t>常用的</a:t>
            </a:r>
            <a:r>
              <a:rPr lang="en-US" altLang="zh-CN" sz="2400" dirty="0"/>
              <a:t>shell</a:t>
            </a:r>
            <a:r>
              <a:rPr lang="zh-CN" altLang="zh-CN" sz="2400" dirty="0"/>
              <a:t>元字符及含义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81476"/>
            <a:ext cx="7007030" cy="6059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3200" dirty="0"/>
              <a:t>shell</a:t>
            </a:r>
            <a:r>
              <a:rPr lang="zh-CN" altLang="zh-CN" sz="3200" dirty="0" smtClean="0"/>
              <a:t>命令</a:t>
            </a:r>
            <a:r>
              <a:rPr lang="zh-CN" altLang="zh-CN" sz="3200" dirty="0"/>
              <a:t>基本格式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err="1"/>
              <a:t>cmd</a:t>
            </a:r>
            <a:r>
              <a:rPr lang="en-US" altLang="zh-CN" dirty="0"/>
              <a:t> [options] [arguments]</a:t>
            </a:r>
            <a:endParaRPr lang="zh-CN" altLang="zh-CN" dirty="0"/>
          </a:p>
          <a:p>
            <a:r>
              <a:rPr lang="zh-CN" altLang="zh-CN" dirty="0"/>
              <a:t>其中：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err="1"/>
              <a:t>cmd</a:t>
            </a:r>
            <a:r>
              <a:rPr lang="zh-CN" altLang="zh-CN" dirty="0"/>
              <a:t>是命令名，是描述该命令功能的英文单词或缩写。在</a:t>
            </a:r>
            <a:r>
              <a:rPr lang="en-US" altLang="zh-CN" dirty="0"/>
              <a:t>shell</a:t>
            </a:r>
            <a:r>
              <a:rPr lang="zh-CN" altLang="zh-CN" dirty="0"/>
              <a:t>命令中，命令名必不可缺少，并且总是放在整个命令行的起始位置。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options</a:t>
            </a:r>
            <a:r>
              <a:rPr lang="zh-CN" altLang="zh-CN" dirty="0"/>
              <a:t>是选项，是执行该命令的限定参数或者功能参数。同一命令可采用不同的选项，其功能各不相同。选项可以有一个，也可以有多个，甚至还可能没有。选项通常以“</a:t>
            </a:r>
            <a:r>
              <a:rPr lang="en-US" altLang="zh-CN" dirty="0"/>
              <a:t>-</a:t>
            </a:r>
            <a:r>
              <a:rPr lang="zh-CN" altLang="zh-CN" dirty="0"/>
              <a:t>”开头，当有多个选项时，可以只使用一个“</a:t>
            </a:r>
            <a:r>
              <a:rPr lang="en-US" altLang="zh-CN" dirty="0"/>
              <a:t>-</a:t>
            </a:r>
            <a:r>
              <a:rPr lang="zh-CN" altLang="zh-CN" dirty="0"/>
              <a:t>”符号，如“</a:t>
            </a:r>
            <a:r>
              <a:rPr lang="en-US" altLang="zh-CN" dirty="0" err="1"/>
              <a:t>ls</a:t>
            </a:r>
            <a:r>
              <a:rPr lang="en-US" altLang="zh-CN" dirty="0"/>
              <a:t> -r -a</a:t>
            </a:r>
            <a:r>
              <a:rPr lang="zh-CN" altLang="zh-CN" dirty="0"/>
              <a:t>”命令与“</a:t>
            </a:r>
            <a:r>
              <a:rPr lang="en-US" altLang="zh-CN" dirty="0" err="1"/>
              <a:t>ls</a:t>
            </a:r>
            <a:r>
              <a:rPr lang="en-US" altLang="zh-CN" dirty="0"/>
              <a:t> –</a:t>
            </a:r>
            <a:r>
              <a:rPr lang="en-US" altLang="zh-CN" dirty="0" err="1"/>
              <a:t>ra</a:t>
            </a:r>
            <a:r>
              <a:rPr lang="zh-CN" altLang="zh-CN" dirty="0"/>
              <a:t>”命令功能完全相同。另外，部分选项以“</a:t>
            </a:r>
            <a:r>
              <a:rPr lang="en-US" altLang="zh-CN" dirty="0"/>
              <a:t>--</a:t>
            </a:r>
            <a:r>
              <a:rPr lang="zh-CN" altLang="zh-CN" dirty="0"/>
              <a:t>”开头，这些选项通常是一个单词，还有少数命令的选项不需要“</a:t>
            </a:r>
            <a:r>
              <a:rPr lang="en-US" altLang="zh-CN" dirty="0"/>
              <a:t>-</a:t>
            </a:r>
            <a:r>
              <a:rPr lang="zh-CN" altLang="zh-CN" dirty="0"/>
              <a:t>”符号。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arguments</a:t>
            </a:r>
            <a:r>
              <a:rPr lang="zh-CN" altLang="zh-CN" dirty="0"/>
              <a:t>是参数，也即操作对象，是执行该命令所必需的对象，如文件、目录等。根据命令的不同，参数可以有一个，也可以有多个，甚至还可能没有。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2.2 </a:t>
            </a:r>
            <a:r>
              <a:rPr lang="zh-CN" altLang="zh-CN" dirty="0"/>
              <a:t>常用的</a:t>
            </a:r>
            <a:r>
              <a:rPr lang="en-US" altLang="zh-CN" dirty="0"/>
              <a:t>shell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2.2.1 </a:t>
            </a:r>
            <a:r>
              <a:rPr lang="zh-CN" altLang="zh-CN" dirty="0"/>
              <a:t>基本操作命令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err="1"/>
              <a:t>su</a:t>
            </a:r>
            <a:r>
              <a:rPr lang="zh-CN" altLang="zh-CN" dirty="0"/>
              <a:t>命令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格式：</a:t>
            </a:r>
            <a:r>
              <a:rPr lang="en-US" altLang="zh-CN" dirty="0" err="1"/>
              <a:t>su</a:t>
            </a:r>
            <a:r>
              <a:rPr lang="en-US" altLang="zh-CN" dirty="0"/>
              <a:t> [-] [</a:t>
            </a:r>
            <a:r>
              <a:rPr lang="zh-CN" altLang="zh-CN" dirty="0"/>
              <a:t>用户名</a:t>
            </a:r>
            <a:r>
              <a:rPr lang="en-US" altLang="zh-CN" dirty="0" smtClean="0"/>
              <a:t>]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功能：切换用户身份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shutdown</a:t>
            </a:r>
            <a:r>
              <a:rPr lang="zh-CN" altLang="zh-CN" dirty="0"/>
              <a:t>命令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格式：</a:t>
            </a:r>
            <a:r>
              <a:rPr lang="en-US" altLang="zh-CN" dirty="0"/>
              <a:t>shutdown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zh-CN" altLang="zh-CN" dirty="0"/>
              <a:t>时间</a:t>
            </a:r>
            <a:r>
              <a:rPr lang="en-US" altLang="zh-CN" dirty="0"/>
              <a:t> [</a:t>
            </a:r>
            <a:r>
              <a:rPr lang="zh-CN" altLang="zh-CN" dirty="0"/>
              <a:t>警告消息</a:t>
            </a:r>
            <a:r>
              <a:rPr lang="en-US" altLang="zh-CN" dirty="0"/>
              <a:t>]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功能：该命令用于重启或安全地关闭系统，只能由</a:t>
            </a:r>
            <a:r>
              <a:rPr lang="en-US" altLang="zh-CN" dirty="0"/>
              <a:t>root</a:t>
            </a:r>
            <a:r>
              <a:rPr lang="zh-CN" altLang="zh-CN" dirty="0"/>
              <a:t>用户执行。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2537</Words>
  <Application>WPS 演示</Application>
  <PresentationFormat>全屏显示(4:3)</PresentationFormat>
  <Paragraphs>171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Word.Document.12</vt:lpstr>
      <vt:lpstr>第2章 shell基本命令</vt:lpstr>
      <vt:lpstr>2.1 shell命令概述</vt:lpstr>
      <vt:lpstr>2.1.2 shell的分类</vt:lpstr>
      <vt:lpstr>Tcsh特点</vt:lpstr>
      <vt:lpstr>2.1.3 启动shell</vt:lpstr>
      <vt:lpstr>2.1.4 shell命令操作基础</vt:lpstr>
      <vt:lpstr>常用的shell元字符及含义</vt:lpstr>
      <vt:lpstr>shell命令基本格式</vt:lpstr>
      <vt:lpstr>2.2 常用的shell命令</vt:lpstr>
      <vt:lpstr>PowerPoint 演示文稿</vt:lpstr>
      <vt:lpstr>2.2.2 目录操作命令</vt:lpstr>
      <vt:lpstr>PowerPoint 演示文稿</vt:lpstr>
      <vt:lpstr>2.2.3 文件操作命令</vt:lpstr>
      <vt:lpstr>PowerPoint 演示文稿</vt:lpstr>
      <vt:lpstr>PowerPoint 演示文稿</vt:lpstr>
      <vt:lpstr>PowerPoint 演示文稿</vt:lpstr>
      <vt:lpstr>2.2.4 系统管理命令</vt:lpstr>
      <vt:lpstr>PowerPoint 演示文稿</vt:lpstr>
      <vt:lpstr>2.3 vi编辑器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shell基本命令</dc:title>
  <dc:creator>zhang</dc:creator>
  <cp:lastModifiedBy>蓝天</cp:lastModifiedBy>
  <cp:revision>9</cp:revision>
  <dcterms:created xsi:type="dcterms:W3CDTF">2015-02-01T08:47:00Z</dcterms:created>
  <dcterms:modified xsi:type="dcterms:W3CDTF">2025-11-01T01:51:20Z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AF5D859A71C245D888514311030FEF8E_12</vt:lpwstr>
  </property>
  <property fmtid="{D5CDD505-2E9C-101B-9397-08002B2CF9AE}" pid="3" name="KSOProductBuildVer">
    <vt:lpwstr>2052-12.1.0.23125</vt:lpwstr>
  </property>
</Properties>
</file>